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7" r:id="rId4"/>
    <p:sldId id="259" r:id="rId5"/>
    <p:sldId id="276" r:id="rId6"/>
    <p:sldId id="278" r:id="rId7"/>
    <p:sldId id="279" r:id="rId8"/>
    <p:sldId id="28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9" r:id="rId17"/>
    <p:sldId id="262" r:id="rId18"/>
    <p:sldId id="263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B623"/>
    <a:srgbClr val="942487"/>
    <a:srgbClr val="E18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2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BB24-5D4D-45A1-8DBF-561EAD1FCA6D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3" descr="carto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18" y="381000"/>
            <a:ext cx="1697182" cy="16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!danc_c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5350"/>
            <a:ext cx="1828800" cy="18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5688" y="1676400"/>
            <a:ext cx="8858312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kern="1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NHIỆT LIỆT CHÀO MỪNG  CÁC CÔ ĐẾN DỰ </a:t>
            </a:r>
          </a:p>
          <a:p>
            <a:pPr algn="ctr">
              <a:defRPr/>
            </a:pPr>
            <a:r>
              <a:rPr lang="en-US" sz="3200" b="1" kern="1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HOẠT ĐỘNG PHÁT TRIỂN </a:t>
            </a:r>
            <a:r>
              <a:rPr lang="en-US" sz="3200" b="1" kern="1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NHẬN THỨC</a:t>
            </a:r>
            <a:endParaRPr lang="en-US" sz="3200" b="1" kern="1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HOẠT ĐỘNG 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KHÁM PHÁ MTXQ</a:t>
            </a:r>
            <a:endParaRPr lang="en-US" sz="28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8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   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Đề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tài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: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Sự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đổi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màu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của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bắp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cải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tím</a:t>
            </a:r>
            <a:endParaRPr lang="en-US" sz="28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    </a:t>
            </a:r>
            <a:r>
              <a:rPr lang="vi-VN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Lứa tuổi: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Mẫu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giáo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nhỡ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.</a:t>
            </a:r>
          </a:p>
          <a:p>
            <a:pPr>
              <a:defRPr/>
            </a:pP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   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Số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trẻ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: 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30- 35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trẻ</a:t>
            </a:r>
            <a:endParaRPr lang="vi-VN" sz="28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    </a:t>
            </a:r>
            <a:r>
              <a:rPr lang="vi-VN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Giáo viên: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Nguyễn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Thị</a:t>
            </a:r>
            <a:r>
              <a:rPr lang="en-US" sz="2800" b="1" kern="1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Thu Hoa</a:t>
            </a:r>
            <a:endParaRPr lang="en-US" sz="28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800" b="1" kern="1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                       </a:t>
            </a:r>
            <a:r>
              <a:rPr lang="en-US" sz="2800" b="1" kern="1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Vũ Thị Quỳnh Liên</a:t>
            </a:r>
            <a:endParaRPr lang="en-US" sz="28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304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58000"/>
          </a:xfrm>
          <a:prstGeom prst="rect">
            <a:avLst/>
          </a:prstGeom>
        </p:spPr>
      </p:pic>
      <p:sp>
        <p:nvSpPr>
          <p:cNvPr id="3" name="Flowchart: Manual Operation 2"/>
          <p:cNvSpPr/>
          <p:nvPr/>
        </p:nvSpPr>
        <p:spPr>
          <a:xfrm>
            <a:off x="3534201" y="3599146"/>
            <a:ext cx="2075597" cy="3070746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58887">
            <a:off x="4343614" y="1923001"/>
            <a:ext cx="456772" cy="457200"/>
          </a:xfrm>
          <a:prstGeom prst="teardrop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3534201" y="3581400"/>
            <a:ext cx="2075597" cy="3088492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15870394">
            <a:off x="2044050" y="-329699"/>
            <a:ext cx="1961949" cy="2919537"/>
          </a:xfrm>
          <a:prstGeom prst="trapezoid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1086" y="990600"/>
            <a:ext cx="1371600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0927" y="6100007"/>
            <a:ext cx="2667466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6886" y="5125646"/>
            <a:ext cx="2707315" cy="14275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Không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đổi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ardrop 4"/>
          <p:cNvSpPr/>
          <p:nvPr/>
        </p:nvSpPr>
        <p:spPr>
          <a:xfrm rot="19058887">
            <a:off x="4515917" y="1854957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036973" y="130571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Flowchart: Manual Operation 19"/>
          <p:cNvSpPr/>
          <p:nvPr/>
        </p:nvSpPr>
        <p:spPr>
          <a:xfrm>
            <a:off x="3567985" y="346363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Operation 20"/>
          <p:cNvSpPr/>
          <p:nvPr/>
        </p:nvSpPr>
        <p:spPr>
          <a:xfrm>
            <a:off x="3561058" y="3442854"/>
            <a:ext cx="2359562" cy="3253854"/>
          </a:xfrm>
          <a:prstGeom prst="flowChartManualOperation">
            <a:avLst/>
          </a:prstGeom>
          <a:solidFill>
            <a:srgbClr val="E18FD5"/>
          </a:solidFill>
          <a:ln w="57150"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8800" y="6234545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hồng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0"/>
            <a:ext cx="9144000" cy="6858000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 rot="19058887">
            <a:off x="4984903" y="2030104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4036973" y="360414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4419600" y="265313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Manual Operation 9"/>
          <p:cNvSpPr/>
          <p:nvPr/>
        </p:nvSpPr>
        <p:spPr>
          <a:xfrm>
            <a:off x="4021210" y="3604146"/>
            <a:ext cx="2368398" cy="328849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9608" y="6342454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xanh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57076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/>
                <a:gridCol w="2343020"/>
                <a:gridCol w="2177142"/>
                <a:gridCol w="2280816"/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2977175" y="4876800"/>
            <a:ext cx="1300776" cy="160020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10800000">
            <a:off x="5103506" y="4876801"/>
            <a:ext cx="1300776" cy="1600200"/>
          </a:xfrm>
          <a:prstGeom prst="trapezoid">
            <a:avLst/>
          </a:prstGeom>
          <a:solidFill>
            <a:srgbClr val="E18FD5"/>
          </a:solidFill>
          <a:ln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0800000">
            <a:off x="7391400" y="4845627"/>
            <a:ext cx="1300776" cy="160020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239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thích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nghiệm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vào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bị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đổi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do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có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chất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trong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suốt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axit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hồng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Xà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phòng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bazơ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xanh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21336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BÉ LÀM THÍ NGHIỆM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1145" y="6858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Trò</a:t>
            </a:r>
            <a:r>
              <a:rPr lang="en-US" sz="40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chơi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ctr"/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“CHUNG SỨC”</a:t>
            </a:r>
            <a:endParaRPr lang="en-US" sz="6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Picture 3" descr="caryn_holding_hands_w_a_h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" y="2600325"/>
            <a:ext cx="14859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600325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894239"/>
            <a:ext cx="3675920" cy="27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44" y="337574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" y="78061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62" y="3377909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8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1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620491" y="505691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2667000"/>
            <a:ext cx="7848600" cy="76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Hôm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nay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các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bạn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được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tìm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hiểu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hoạt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động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3581400"/>
            <a:ext cx="78486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hiện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tượng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xảy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8200" y="4495800"/>
            <a:ext cx="7848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xanh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5410200"/>
            <a:ext cx="78486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sẽ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như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thế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nut 4"/>
          <p:cNvSpPr/>
          <p:nvPr/>
        </p:nvSpPr>
        <p:spPr>
          <a:xfrm>
            <a:off x="533400" y="0"/>
            <a:ext cx="7467600" cy="6781800"/>
          </a:xfrm>
          <a:prstGeom prst="donu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3462357" y="2290263"/>
            <a:ext cx="1609685" cy="2088233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18774" y="5531046"/>
            <a:ext cx="1272826" cy="132695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Công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tắc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-990600" y="334842"/>
            <a:ext cx="823686" cy="767712"/>
          </a:xfrm>
          <a:prstGeom prst="noSmoking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5" idx="0"/>
          </p:cNvCxnSpPr>
          <p:nvPr/>
        </p:nvCxnSpPr>
        <p:spPr>
          <a:xfrm>
            <a:off x="4267200" y="0"/>
            <a:ext cx="19050" cy="1704501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</p:cNvCxnSpPr>
          <p:nvPr/>
        </p:nvCxnSpPr>
        <p:spPr>
          <a:xfrm>
            <a:off x="1627005" y="993172"/>
            <a:ext cx="1344795" cy="107186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545573" y="933520"/>
            <a:ext cx="133363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320278" y="3334380"/>
            <a:ext cx="1680722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" y="3334380"/>
            <a:ext cx="1688683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638164" y="4627537"/>
            <a:ext cx="122811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4"/>
          </p:cNvCxnSpPr>
          <p:nvPr/>
        </p:nvCxnSpPr>
        <p:spPr>
          <a:xfrm flipV="1">
            <a:off x="4267200" y="5030593"/>
            <a:ext cx="19050" cy="1751207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68120" y="4627537"/>
            <a:ext cx="130431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81945" y="598025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cam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1260" y="5281995"/>
            <a:ext cx="1824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Thêm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lượt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925" y="4104317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cam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0197" y="2065032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dâu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66970" y="3962400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sữa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99402" y="840944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sữa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2222" y="5281995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dâu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925" y="2079591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+ 1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279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063176" y="1066800"/>
            <a:ext cx="7371024" cy="5578452"/>
            <a:chOff x="204" y="0"/>
            <a:chExt cx="2457" cy="2087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6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Tiết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học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kết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thúc</a:t>
                  </a:r>
                  <a:endParaRPr lang="en-US" sz="6000" b="1" dirty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7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8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343900" y="419100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Nhìn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xem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cô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có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những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gì</a:t>
            </a:r>
            <a:r>
              <a:rPr lang="en-US" sz="4000" b="1" dirty="0" smtClean="0">
                <a:latin typeface="Cambria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Và</a:t>
            </a:r>
            <a:r>
              <a:rPr lang="en-US" sz="4000" b="1" dirty="0" smtClean="0">
                <a:latin typeface="Cambria" pitchFamily="18" charset="0"/>
              </a:rPr>
              <a:t> </a:t>
            </a:r>
            <a:endParaRPr lang="en-US" sz="4000" b="1" dirty="0">
              <a:latin typeface="Cambr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Đoán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xem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với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những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vật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dụng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đó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chúng</a:t>
            </a:r>
            <a:r>
              <a:rPr lang="en-US" sz="4000" b="1" dirty="0" smtClean="0">
                <a:latin typeface="Cambria" pitchFamily="18" charset="0"/>
              </a:rPr>
              <a:t> ta </a:t>
            </a:r>
            <a:r>
              <a:rPr lang="en-US" sz="4000" b="1" dirty="0" err="1" smtClean="0">
                <a:latin typeface="Cambria" pitchFamily="18" charset="0"/>
              </a:rPr>
              <a:t>sẽ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tìm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hiểu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về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điều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gì</a:t>
            </a:r>
            <a:r>
              <a:rPr lang="en-US" sz="4000" b="1" dirty="0" smtClean="0">
                <a:latin typeface="Cambria" pitchFamily="18" charset="0"/>
              </a:rPr>
              <a:t>? </a:t>
            </a:r>
            <a:endParaRPr lang="en-US" sz="4000" b="1" dirty="0">
              <a:latin typeface="Cambria" pitchFamily="18" charset="0"/>
            </a:endParaRPr>
          </a:p>
        </p:txBody>
      </p:sp>
      <p:pic>
        <p:nvPicPr>
          <p:cNvPr id="4" name="Picture 6" descr="ag0031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10100"/>
            <a:ext cx="1725613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g0031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05300"/>
            <a:ext cx="17922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33900"/>
            <a:ext cx="15128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22464"/>
          <a:stretch/>
        </p:blipFill>
        <p:spPr>
          <a:xfrm>
            <a:off x="2209800" y="457200"/>
            <a:ext cx="48768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5181600"/>
            <a:ext cx="35814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62611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48006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lọc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22272"/>
          <a:stretch/>
        </p:blipFill>
        <p:spPr>
          <a:xfrm>
            <a:off x="1752600" y="304800"/>
            <a:ext cx="57912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53340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0292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54102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Bột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giặt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04800"/>
            <a:ext cx="70104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5604164"/>
            <a:ext cx="2667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Ly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nhựa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659045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SỰ ĐỔI MÀU CỦA BẮP CẢI TÍM</a:t>
            </a:r>
          </a:p>
        </p:txBody>
      </p:sp>
      <p:pic>
        <p:nvPicPr>
          <p:cNvPr id="5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381000" y="4495800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303848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/>
                <a:gridCol w="2343020"/>
                <a:gridCol w="2177142"/>
                <a:gridCol w="2280816"/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9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19" y="449580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69" y="4495799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6809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301</Words>
  <Application>Microsoft Office PowerPoint</Application>
  <PresentationFormat>On-screen Show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All users Win7 x86</cp:lastModifiedBy>
  <cp:revision>22</cp:revision>
  <dcterms:created xsi:type="dcterms:W3CDTF">2016-12-20T13:39:57Z</dcterms:created>
  <dcterms:modified xsi:type="dcterms:W3CDTF">2020-05-05T13:21:47Z</dcterms:modified>
</cp:coreProperties>
</file>